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80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AEB97D1-71DA-41C7-BDA7-FA205577D36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C5D3C39-34DE-40D4-84DE-61F872EF02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:- D.P </a:t>
            </a:r>
            <a:r>
              <a:rPr lang="en-US" dirty="0" err="1" smtClean="0"/>
              <a:t>Rai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STRAIGHT LINES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6"/>
            <a:ext cx="9144000" cy="68532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5262"/>
            <a:ext cx="85344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04787"/>
            <a:ext cx="8562975" cy="64484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"/>
            <a:ext cx="9144000" cy="68537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3"/>
            <a:ext cx="9144000" cy="68390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"/>
            <a:ext cx="9144000" cy="68558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"/>
            <a:ext cx="9144000" cy="685588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" y="0"/>
            <a:ext cx="91159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0"/>
            <a:ext cx="9144000" cy="68305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660235">
            <a:off x="362147" y="2527793"/>
            <a:ext cx="8382000" cy="12192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GERNAL EQUATION OF LINE 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itstraightline-141227044949-conversion-gate01.p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9144000" cy="68103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" y="0"/>
            <a:ext cx="91243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" y="0"/>
            <a:ext cx="91328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3"/>
            <a:ext cx="9144000" cy="683907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" y="0"/>
            <a:ext cx="91299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" y="0"/>
            <a:ext cx="90908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5"/>
            <a:ext cx="9144000" cy="68453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8" y="0"/>
            <a:ext cx="90602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itstraightline-141227044949-conversion-gate01.p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9115425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9050"/>
            <a:ext cx="9105900" cy="6819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4762"/>
            <a:ext cx="9115425" cy="6848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4762"/>
            <a:ext cx="9115425" cy="6848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1"/>
            <a:ext cx="9144000" cy="68342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" y="0"/>
            <a:ext cx="9140829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</TotalTime>
  <Words>10</Words>
  <Application>Microsoft Office PowerPoint</Application>
  <PresentationFormat>On-screen Show (4:3)</PresentationFormat>
  <Paragraphs>3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Equity</vt:lpstr>
      <vt:lpstr>STRAIGHT LINES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GERNAL EQUATION OF LINE 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STRAIGHT LINES</dc:title>
  <dc:creator>Tribhuvan chettri</dc:creator>
  <cp:lastModifiedBy>Tribhuvan chettri</cp:lastModifiedBy>
  <cp:revision>3</cp:revision>
  <dcterms:created xsi:type="dcterms:W3CDTF">2020-10-29T11:30:32Z</dcterms:created>
  <dcterms:modified xsi:type="dcterms:W3CDTF">2020-10-29T11:51:27Z</dcterms:modified>
</cp:coreProperties>
</file>